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0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66" r:id="rId10"/>
    <p:sldId id="267" r:id="rId11"/>
    <p:sldId id="270" r:id="rId12"/>
    <p:sldId id="271" r:id="rId13"/>
    <p:sldId id="269" r:id="rId14"/>
    <p:sldId id="279" r:id="rId15"/>
    <p:sldId id="280" r:id="rId16"/>
    <p:sldId id="282" r:id="rId17"/>
    <p:sldId id="28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2" autoAdjust="0"/>
    <p:restoredTop sz="82579" autoAdjust="0"/>
  </p:normalViewPr>
  <p:slideViewPr>
    <p:cSldViewPr snapToGrid="0">
      <p:cViewPr varScale="1">
        <p:scale>
          <a:sx n="104" d="100"/>
          <a:sy n="104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tiff>
</file>

<file path=ppt/media/image13.jpeg>
</file>

<file path=ppt/media/image14.png>
</file>

<file path=ppt/media/image15.png>
</file>

<file path=ppt/media/image16.tiff>
</file>

<file path=ppt/media/image17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4.png"/><Relationship Id="rId4" Type="http://schemas.openxmlformats.org/officeDocument/2006/relationships/image" Target="http://adaptabiz.com/wp-content/uploads/2018/04/C-vs-Java.jp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Modélisation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4" name="Espace réservé du contenu 3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B652ACC1-3543-6943-97E1-12EF104D44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618" y="1565564"/>
            <a:ext cx="9464530" cy="506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499FEEC-A45E-E743-A39B-6F86E8824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23026F3D-51F7-8C4B-A931-7FD2B61B8B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59919" y="1613113"/>
            <a:ext cx="8472162" cy="483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00D5042-4D8F-624C-A4EF-EBE2B768176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1123" y="1752599"/>
            <a:ext cx="8349751" cy="438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Éditer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231121EC-2B44-3A4A-9BD8-4617F0ECE7F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92050" y="1859970"/>
            <a:ext cx="9807897" cy="356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B8C5C7DF-EC67-9D48-AED0-67234502723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0025" y="1323640"/>
            <a:ext cx="8842048" cy="506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CD9B4CAE-8F1F-475E-A11E-FD13BC150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263" y="384467"/>
            <a:ext cx="8709031" cy="60890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202</TotalTime>
  <Words>171</Words>
  <Application>Microsoft Macintosh PowerPoint</Application>
  <PresentationFormat>Grand écran</PresentationFormat>
  <Paragraphs>87</Paragraphs>
  <Slides>18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projet</vt:lpstr>
      <vt:lpstr>Diagramme de séquence : Éditer projet</vt:lpstr>
      <vt:lpstr>Diagramme de séquence : Consulter projet</vt:lpstr>
      <vt:lpstr>Modèle Conceptuel de Données (MCD)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Méthode de développement</vt:lpstr>
      <vt:lpstr>Description des modules et traitement de l’information associé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HASSED ULRICH</cp:lastModifiedBy>
  <cp:revision>30</cp:revision>
  <dcterms:created xsi:type="dcterms:W3CDTF">2019-03-31T17:45:56Z</dcterms:created>
  <dcterms:modified xsi:type="dcterms:W3CDTF">2019-08-28T09:46:48Z</dcterms:modified>
</cp:coreProperties>
</file>